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4"/>
    <p:restoredTop sz="94719"/>
  </p:normalViewPr>
  <p:slideViewPr>
    <p:cSldViewPr snapToGrid="0" snapToObjects="1">
      <p:cViewPr varScale="1">
        <p:scale>
          <a:sx n="95" d="100"/>
          <a:sy n="95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73080-2CC3-6742-A583-4D447F170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069E4-2123-BC4F-935D-DB323698D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2CDBE-37CF-6E4B-B334-8ED55FABF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C97E2-1DDF-DB4E-85B4-703CBDEFA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CF0E8-0C33-C34F-BD83-4F7DBA77D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6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ED67-D64C-7C4A-9350-51E70998D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87574-C4C8-EE4D-8973-A871B0E09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45518-4FB2-4C45-8B9D-495C81A68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3E549-B344-E94A-A0CB-CD9F048D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28C05-C8F1-8B40-9BC0-0CA6689E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7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7EABEE-369F-4244-B8BD-821939D93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F048F-B682-5E44-8E5D-BCFB1E099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6CF0E-2C59-4949-B07E-98A981736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C4280-7352-E947-8AC0-899B3413C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591F2-B7EB-3B44-A9B9-7F3EB880D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653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A1C0-B2D5-304F-968D-1C03565B9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FCD20-720B-0141-8DD4-1C52B9882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8ED95-AC1F-E744-A9BA-0E1564E02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29EC6-85AE-8540-A146-0200B7AED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2DAE2-6AD9-D044-9A65-25732382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941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EF4FA-B86A-8747-9852-DEDE9F1B7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93636-6131-5D41-88C5-98D940E8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66350-7EBF-CC47-904A-A58C6207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62E88-3BA5-4647-8788-BB4A7CA95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B5CAA-7974-634B-8DBF-B03270F9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22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F5D6-EC73-834D-B40B-B546CE81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759BE-774F-A040-9D4C-93FE7AA4C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4224-8163-2743-9E78-A76462988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626E4-B82E-7C42-B3DB-18A1818B2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471B0-32A5-F041-80A3-7FA8C59A5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578C1-A9DD-D345-8C66-837A4935E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5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243A1-0F47-264D-8324-ED4CF2290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E824F-22F7-EC48-819A-9C6D71505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687C2-4A3C-B84A-892F-F868130D8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4A21EA-BA70-894C-BF83-84529EA54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23242C-D650-C049-90B6-7FB009CEDB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2A136-78F4-E94E-8B72-D9211E174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CF518-EBF6-0649-A512-AAC6169F4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365E21-0727-944C-821C-99943DD20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4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08B44-D2E5-CF4A-9BF5-3B796405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4AFFD-F4EA-6D4D-AD22-281CA533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62F62B-882E-404B-8B6C-49CE4FD4E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C8D77-2819-3445-8A9E-85614FF6B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38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BD5C57-0ED2-1E4B-9A37-6BFBEA53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48FE1F-E930-7641-B648-451F486B9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FF039-EAD8-6646-80DC-5E6C932B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8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BDAB-AC1C-124A-B278-9B2184341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57028-5F2B-D647-AD59-318253233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FC37DC-55F2-A246-AE33-A72C973D4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353C2-A2A6-2D41-ABEB-E0854ACB8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3EC6F-D973-4247-82AC-F8CF89D3B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DC8D2-DC17-6548-A29A-B61E7662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59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7674-E1F4-854C-B865-13DA6EB09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DE3BC-BFE5-1A42-9FCE-DBA14C5B3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4ECDF-D46F-6E4F-8691-CFDAA7424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BE010-EFE5-AF4A-B1F9-649A2001C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9A17F-84C2-264F-A263-924A6C771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5B9D5-ACAE-9242-857B-95B29ABD7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6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65F8F4-2C3B-904E-AD54-9F1AC9AD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0CD7B-8D08-744E-AC5C-31BA25F73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3DBB1-EEAF-CB46-B53A-7E3DBFDEB3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B4BE3-08BE-6942-9250-58DE59296B58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7ADA3-2DD4-4946-ACBD-9BFD1F8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BCECE-7CC8-3846-A54D-A13842D03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08208-BECD-E84F-AE18-8A993C45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9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6D21AB9-875D-DF45-A767-CFA58FC54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5792"/>
            <a:ext cx="12192000" cy="58464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E76137-BF61-5243-A05C-922E50C2DA2F}"/>
              </a:ext>
            </a:extLst>
          </p:cNvPr>
          <p:cNvSpPr/>
          <p:nvPr/>
        </p:nvSpPr>
        <p:spPr>
          <a:xfrm>
            <a:off x="2703155" y="1815171"/>
            <a:ext cx="899984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S&amp;P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88B6B4-13CA-C744-800D-EC2CCD5D9A93}"/>
              </a:ext>
            </a:extLst>
          </p:cNvPr>
          <p:cNvSpPr/>
          <p:nvPr/>
        </p:nvSpPr>
        <p:spPr>
          <a:xfrm>
            <a:off x="5406310" y="1815170"/>
            <a:ext cx="899984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DOW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BF6F2A-BA32-8043-893B-30B889A94049}"/>
              </a:ext>
            </a:extLst>
          </p:cNvPr>
          <p:cNvSpPr/>
          <p:nvPr/>
        </p:nvSpPr>
        <p:spPr>
          <a:xfrm>
            <a:off x="7903519" y="1815170"/>
            <a:ext cx="899984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Nasdaq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77CB12-C0A3-CF49-A3CA-4349916AD274}"/>
              </a:ext>
            </a:extLst>
          </p:cNvPr>
          <p:cNvSpPr/>
          <p:nvPr/>
        </p:nvSpPr>
        <p:spPr>
          <a:xfrm>
            <a:off x="10551984" y="1815170"/>
            <a:ext cx="899984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Russell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EE63DD-2000-B748-A509-2A2E516F5B7E}"/>
              </a:ext>
            </a:extLst>
          </p:cNvPr>
          <p:cNvSpPr/>
          <p:nvPr/>
        </p:nvSpPr>
        <p:spPr>
          <a:xfrm>
            <a:off x="334778" y="633041"/>
            <a:ext cx="899984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Asset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E55CF1-3DF7-9A45-AD69-D29F7C14734D}"/>
              </a:ext>
            </a:extLst>
          </p:cNvPr>
          <p:cNvSpPr/>
          <p:nvPr/>
        </p:nvSpPr>
        <p:spPr>
          <a:xfrm>
            <a:off x="2100648" y="2998573"/>
            <a:ext cx="1618735" cy="291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Default</a:t>
            </a:r>
            <a:r>
              <a:rPr lang="zh-CN" altLang="en-US" sz="1600" dirty="0"/>
              <a:t> </a:t>
            </a:r>
            <a:r>
              <a:rPr lang="en-US" altLang="zh-CN" sz="1600" dirty="0"/>
              <a:t>index</a:t>
            </a:r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9EED91-6E9A-1E41-951E-42BC60107218}"/>
              </a:ext>
            </a:extLst>
          </p:cNvPr>
          <p:cNvSpPr/>
          <p:nvPr/>
        </p:nvSpPr>
        <p:spPr>
          <a:xfrm>
            <a:off x="7091291" y="2868827"/>
            <a:ext cx="705823" cy="291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Daily</a:t>
            </a:r>
            <a:endParaRPr lang="en-US" sz="1600" dirty="0"/>
          </a:p>
        </p:txBody>
      </p:sp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0F9CA25-459D-9645-A3EC-6C3EC63AD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31" y="2463113"/>
            <a:ext cx="3226830" cy="381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527DA08-81D4-1D43-89EC-70AEFE57E16C}"/>
              </a:ext>
            </a:extLst>
          </p:cNvPr>
          <p:cNvSpPr/>
          <p:nvPr/>
        </p:nvSpPr>
        <p:spPr>
          <a:xfrm>
            <a:off x="3197540" y="2551473"/>
            <a:ext cx="1236820" cy="204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Ticker</a:t>
            </a:r>
            <a:r>
              <a:rPr lang="zh-CN" altLang="en-US" sz="1400" dirty="0"/>
              <a:t> </a:t>
            </a:r>
            <a:r>
              <a:rPr lang="en-US" altLang="zh-CN" sz="1400" dirty="0"/>
              <a:t>search</a:t>
            </a:r>
            <a:endParaRPr lang="en-US" sz="1400" dirty="0"/>
          </a:p>
        </p:txBody>
      </p:sp>
      <p:pic>
        <p:nvPicPr>
          <p:cNvPr id="16" name="Picture 15" descr="Chart, treemap chart&#10;&#10;Description automatically generated">
            <a:extLst>
              <a:ext uri="{FF2B5EF4-FFF2-40B4-BE49-F238E27FC236}">
                <a16:creationId xmlns:a16="http://schemas.microsoft.com/office/drawing/2014/main" id="{D840D27A-457B-1947-B0E1-9F982B1A7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4602" y="3348681"/>
            <a:ext cx="3337398" cy="251754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3A6B0FF-CCDF-044B-A740-7D9FA3EAFF40}"/>
              </a:ext>
            </a:extLst>
          </p:cNvPr>
          <p:cNvSpPr/>
          <p:nvPr/>
        </p:nvSpPr>
        <p:spPr>
          <a:xfrm>
            <a:off x="8935822" y="2862695"/>
            <a:ext cx="2370610" cy="4016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Industry</a:t>
            </a:r>
            <a:r>
              <a:rPr lang="zh-CN" altLang="en-US" sz="1600" dirty="0"/>
              <a:t> </a:t>
            </a:r>
            <a:r>
              <a:rPr lang="en-US" altLang="zh-CN" sz="1600" dirty="0"/>
              <a:t>daily</a:t>
            </a:r>
            <a:r>
              <a:rPr lang="zh-CN" altLang="en-US" sz="1600" dirty="0"/>
              <a:t> </a:t>
            </a:r>
            <a:r>
              <a:rPr lang="en-US" altLang="zh-CN" sz="1600" dirty="0"/>
              <a:t>performance</a:t>
            </a:r>
            <a:r>
              <a:rPr lang="zh-CN" altLang="en-US" sz="1600" dirty="0"/>
              <a:t> </a:t>
            </a:r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3CE416-FB84-174A-A98A-A3518DE3E7B4}"/>
              </a:ext>
            </a:extLst>
          </p:cNvPr>
          <p:cNvSpPr/>
          <p:nvPr/>
        </p:nvSpPr>
        <p:spPr>
          <a:xfrm>
            <a:off x="36156" y="-21211"/>
            <a:ext cx="1298373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Homepage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44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BB73D600-79FD-2048-89C0-CD05A72D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2552"/>
            <a:ext cx="12192000" cy="52128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DC7E80-72B5-E945-B832-00938F56CC8B}"/>
              </a:ext>
            </a:extLst>
          </p:cNvPr>
          <p:cNvSpPr/>
          <p:nvPr/>
        </p:nvSpPr>
        <p:spPr>
          <a:xfrm>
            <a:off x="36156" y="-21211"/>
            <a:ext cx="1656720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Screener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195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27FA39-EEA6-1547-98E0-2850C38B4E04}"/>
              </a:ext>
            </a:extLst>
          </p:cNvPr>
          <p:cNvSpPr/>
          <p:nvPr/>
        </p:nvSpPr>
        <p:spPr>
          <a:xfrm>
            <a:off x="36156" y="-21211"/>
            <a:ext cx="3525795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Detail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(1st</a:t>
            </a:r>
            <a:r>
              <a:rPr lang="zh-CN" altLang="en-US" dirty="0"/>
              <a:t> </a:t>
            </a:r>
            <a:r>
              <a:rPr lang="en-US" altLang="zh-CN" dirty="0"/>
              <a:t>Half)</a:t>
            </a:r>
            <a:endParaRPr lang="en-US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A3E0386-21F0-2A40-8669-548229C07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167" y="628278"/>
            <a:ext cx="8941939" cy="62297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ECAF52-2386-B84C-BB13-F0BC3DFC8158}"/>
              </a:ext>
            </a:extLst>
          </p:cNvPr>
          <p:cNvSpPr/>
          <p:nvPr/>
        </p:nvSpPr>
        <p:spPr>
          <a:xfrm>
            <a:off x="3780254" y="1758162"/>
            <a:ext cx="2200416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</a:t>
            </a:r>
            <a:r>
              <a:rPr lang="zh-CN" altLang="en-US" dirty="0"/>
              <a:t> 线</a:t>
            </a:r>
            <a:endParaRPr lang="en-US" dirty="0"/>
          </a:p>
        </p:txBody>
      </p:sp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8A98CAA-0343-7B4A-BEDF-CEA035BAA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656" y="1031631"/>
            <a:ext cx="1672748" cy="4796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CC2F37-03B2-A944-9AC0-31FD17E65EF6}"/>
              </a:ext>
            </a:extLst>
          </p:cNvPr>
          <p:cNvSpPr/>
          <p:nvPr/>
        </p:nvSpPr>
        <p:spPr>
          <a:xfrm>
            <a:off x="3561951" y="5345741"/>
            <a:ext cx="3407260" cy="883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indicator</a:t>
            </a:r>
            <a:r>
              <a:rPr lang="zh-CN" altLang="en-US" dirty="0"/>
              <a:t> </a:t>
            </a:r>
            <a:r>
              <a:rPr lang="en-US" altLang="zh-CN" dirty="0"/>
              <a:t>(e.g.</a:t>
            </a:r>
            <a:r>
              <a:rPr lang="zh-CN" altLang="en-US" dirty="0"/>
              <a:t> </a:t>
            </a:r>
            <a:r>
              <a:rPr lang="en-US" altLang="zh-CN" dirty="0"/>
              <a:t>MACD</a:t>
            </a:r>
            <a:r>
              <a:rPr lang="zh-CN" altLang="en-US" dirty="0"/>
              <a:t> </a:t>
            </a:r>
            <a:r>
              <a:rPr lang="en-US" altLang="zh-CN" dirty="0" err="1"/>
              <a:t>etc</a:t>
            </a:r>
            <a:r>
              <a:rPr lang="en-US" altLang="zh-CN" dirty="0"/>
              <a:t>)</a:t>
            </a:r>
          </a:p>
          <a:p>
            <a:pPr algn="ctr"/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indicator</a:t>
            </a:r>
            <a:r>
              <a:rPr lang="zh-CN" altLang="en-US" dirty="0"/>
              <a:t> </a:t>
            </a:r>
            <a:r>
              <a:rPr lang="en-US" altLang="zh-CN" dirty="0"/>
              <a:t>supported,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change</a:t>
            </a:r>
            <a:r>
              <a:rPr lang="zh-CN" altLang="en-US" dirty="0"/>
              <a:t>   </a:t>
            </a:r>
            <a:endParaRPr lang="en-US" dirty="0"/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E6901FE-8AAE-7649-B122-F0DE3858E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056" y="248642"/>
            <a:ext cx="2178050" cy="4635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65ACBA-631A-C24B-B8AF-193D861D3B62}"/>
              </a:ext>
            </a:extLst>
          </p:cNvPr>
          <p:cNvSpPr/>
          <p:nvPr/>
        </p:nvSpPr>
        <p:spPr>
          <a:xfrm>
            <a:off x="9131643" y="329499"/>
            <a:ext cx="1005016" cy="217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search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E118A5-4B53-4744-8D70-7200450781FD}"/>
              </a:ext>
            </a:extLst>
          </p:cNvPr>
          <p:cNvSpPr/>
          <p:nvPr/>
        </p:nvSpPr>
        <p:spPr>
          <a:xfrm>
            <a:off x="8236690" y="1594498"/>
            <a:ext cx="2200416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01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27FA39-EEA6-1547-98E0-2850C38B4E04}"/>
              </a:ext>
            </a:extLst>
          </p:cNvPr>
          <p:cNvSpPr/>
          <p:nvPr/>
        </p:nvSpPr>
        <p:spPr>
          <a:xfrm>
            <a:off x="36156" y="-21211"/>
            <a:ext cx="3525795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Detail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(2nd</a:t>
            </a:r>
            <a:r>
              <a:rPr lang="zh-CN" altLang="en-US" dirty="0"/>
              <a:t> </a:t>
            </a:r>
            <a:r>
              <a:rPr lang="en-US" altLang="zh-CN" dirty="0"/>
              <a:t>Half)</a:t>
            </a:r>
            <a:endParaRPr lang="en-US" dirty="0"/>
          </a:p>
        </p:txBody>
      </p:sp>
      <p:pic>
        <p:nvPicPr>
          <p:cNvPr id="6" name="Picture 5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08CCA035-91F2-214D-A443-BD8C40334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177" y="908503"/>
            <a:ext cx="3843295" cy="3803427"/>
          </a:xfrm>
          <a:prstGeom prst="rect">
            <a:avLst/>
          </a:prstGeom>
        </p:spPr>
      </p:pic>
      <p:pic>
        <p:nvPicPr>
          <p:cNvPr id="13" name="Picture 12" descr="Table&#10;&#10;Description automatically generated with medium confidence">
            <a:extLst>
              <a:ext uri="{FF2B5EF4-FFF2-40B4-BE49-F238E27FC236}">
                <a16:creationId xmlns:a16="http://schemas.microsoft.com/office/drawing/2014/main" id="{58E25EC1-D075-A840-862B-F8885F3FD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29048"/>
            <a:ext cx="5607215" cy="35445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EDB15F-AAEF-0F4A-A029-55DACEB2C634}"/>
              </a:ext>
            </a:extLst>
          </p:cNvPr>
          <p:cNvSpPr/>
          <p:nvPr/>
        </p:nvSpPr>
        <p:spPr>
          <a:xfrm>
            <a:off x="1260274" y="599584"/>
            <a:ext cx="2200416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展开式</a:t>
            </a:r>
            <a:r>
              <a:rPr lang="zh-CN" altLang="en-US" dirty="0"/>
              <a:t> </a:t>
            </a:r>
            <a:r>
              <a:rPr lang="en-US" altLang="zh-CN" dirty="0"/>
              <a:t>section1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B20759-8D4A-C54B-8096-EE86D7D4AEEB}"/>
              </a:ext>
            </a:extLst>
          </p:cNvPr>
          <p:cNvSpPr/>
          <p:nvPr/>
        </p:nvSpPr>
        <p:spPr>
          <a:xfrm>
            <a:off x="6096000" y="574588"/>
            <a:ext cx="2200416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展开式</a:t>
            </a:r>
            <a:r>
              <a:rPr lang="zh-CN" altLang="en-US" dirty="0"/>
              <a:t> </a:t>
            </a:r>
            <a:r>
              <a:rPr lang="en-US" altLang="zh-CN" dirty="0"/>
              <a:t>section2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57E849-AEDE-204F-9838-0929AA008C7F}"/>
              </a:ext>
            </a:extLst>
          </p:cNvPr>
          <p:cNvSpPr/>
          <p:nvPr/>
        </p:nvSpPr>
        <p:spPr>
          <a:xfrm>
            <a:off x="6096000" y="4711930"/>
            <a:ext cx="2200416" cy="30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展开式</a:t>
            </a:r>
            <a:r>
              <a:rPr lang="zh-CN" altLang="en-US" dirty="0"/>
              <a:t> </a:t>
            </a:r>
            <a:r>
              <a:rPr lang="en-US" altLang="zh-CN" dirty="0"/>
              <a:t>section3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AFD53D5-EDE2-6543-98A7-9A8F8A3D13C7}"/>
              </a:ext>
            </a:extLst>
          </p:cNvPr>
          <p:cNvSpPr/>
          <p:nvPr/>
        </p:nvSpPr>
        <p:spPr>
          <a:xfrm>
            <a:off x="6095999" y="5304770"/>
            <a:ext cx="3851189" cy="9786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这部分主要是similar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推荐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22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onitor, several&#10;&#10;Description automatically generated">
            <a:extLst>
              <a:ext uri="{FF2B5EF4-FFF2-40B4-BE49-F238E27FC236}">
                <a16:creationId xmlns:a16="http://schemas.microsoft.com/office/drawing/2014/main" id="{7E0B43E8-7C87-6D4D-B958-9C6FC0630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26" y="0"/>
            <a:ext cx="984454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70EF36-CCAE-9845-8C33-9B15D602B37F}"/>
              </a:ext>
            </a:extLst>
          </p:cNvPr>
          <p:cNvSpPr txBox="1"/>
          <p:nvPr/>
        </p:nvSpPr>
        <p:spPr>
          <a:xfrm>
            <a:off x="0" y="1936376"/>
            <a:ext cx="143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329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7A5D5-D074-B54D-A592-A037BC407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S&amp;P</a:t>
            </a:r>
            <a:r>
              <a:rPr lang="zh-CN" altLang="en-US" dirty="0"/>
              <a:t> </a:t>
            </a:r>
            <a:r>
              <a:rPr lang="en-US" altLang="zh-CN" dirty="0"/>
              <a:t>component</a:t>
            </a:r>
            <a:r>
              <a:rPr lang="zh-CN" altLang="en-US" dirty="0"/>
              <a:t> </a:t>
            </a:r>
            <a:r>
              <a:rPr lang="en-US" altLang="zh-CN" dirty="0"/>
              <a:t>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D9603-3FED-094D-A6C6-0F0F0FF53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FAANG</a:t>
            </a:r>
            <a:r>
              <a:rPr lang="zh-CN" altLang="en-US" dirty="0"/>
              <a:t> </a:t>
            </a:r>
            <a:r>
              <a:rPr lang="en-US" altLang="zh-CN" dirty="0"/>
              <a:t>%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S&amp;P</a:t>
            </a:r>
          </a:p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0954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77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S&amp;P component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Jimmy Chen</dc:creator>
  <cp:lastModifiedBy>Jimmy Chen</cp:lastModifiedBy>
  <cp:revision>4</cp:revision>
  <dcterms:created xsi:type="dcterms:W3CDTF">2021-10-07T02:56:34Z</dcterms:created>
  <dcterms:modified xsi:type="dcterms:W3CDTF">2021-11-14T04:52:43Z</dcterms:modified>
</cp:coreProperties>
</file>

<file path=docProps/thumbnail.jpeg>
</file>